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69" r:id="rId3"/>
    <p:sldId id="280" r:id="rId4"/>
    <p:sldId id="268" r:id="rId5"/>
    <p:sldId id="279" r:id="rId6"/>
    <p:sldId id="286" r:id="rId7"/>
    <p:sldId id="328" r:id="rId8"/>
    <p:sldId id="315" r:id="rId9"/>
    <p:sldId id="316" r:id="rId10"/>
    <p:sldId id="257" r:id="rId11"/>
    <p:sldId id="289" r:id="rId12"/>
    <p:sldId id="261" r:id="rId13"/>
    <p:sldId id="276" r:id="rId14"/>
    <p:sldId id="323" r:id="rId15"/>
    <p:sldId id="324" r:id="rId16"/>
    <p:sldId id="317" r:id="rId17"/>
    <p:sldId id="318" r:id="rId18"/>
    <p:sldId id="287" r:id="rId19"/>
    <p:sldId id="282" r:id="rId20"/>
    <p:sldId id="270" r:id="rId21"/>
    <p:sldId id="320" r:id="rId22"/>
    <p:sldId id="260" r:id="rId23"/>
    <p:sldId id="288" r:id="rId24"/>
    <p:sldId id="266" r:id="rId25"/>
    <p:sldId id="290" r:id="rId26"/>
    <p:sldId id="265" r:id="rId27"/>
    <p:sldId id="281" r:id="rId28"/>
    <p:sldId id="295" r:id="rId29"/>
    <p:sldId id="296" r:id="rId30"/>
    <p:sldId id="259" r:id="rId31"/>
    <p:sldId id="291" r:id="rId32"/>
    <p:sldId id="293" r:id="rId33"/>
    <p:sldId id="294" r:id="rId34"/>
    <p:sldId id="307" r:id="rId35"/>
    <p:sldId id="308" r:id="rId36"/>
    <p:sldId id="272" r:id="rId37"/>
    <p:sldId id="322" r:id="rId38"/>
    <p:sldId id="262" r:id="rId39"/>
    <p:sldId id="277" r:id="rId40"/>
    <p:sldId id="263" r:id="rId41"/>
    <p:sldId id="275" r:id="rId42"/>
    <p:sldId id="273" r:id="rId43"/>
    <p:sldId id="285" r:id="rId44"/>
    <p:sldId id="313" r:id="rId45"/>
    <p:sldId id="314" r:id="rId46"/>
    <p:sldId id="264" r:id="rId47"/>
    <p:sldId id="298" r:id="rId48"/>
    <p:sldId id="258" r:id="rId49"/>
    <p:sldId id="292" r:id="rId50"/>
    <p:sldId id="267" r:id="rId51"/>
    <p:sldId id="306" r:id="rId52"/>
    <p:sldId id="271" r:id="rId53"/>
    <p:sldId id="278" r:id="rId54"/>
    <p:sldId id="311" r:id="rId55"/>
    <p:sldId id="312" r:id="rId56"/>
    <p:sldId id="274" r:id="rId57"/>
    <p:sldId id="327" r:id="rId58"/>
    <p:sldId id="309" r:id="rId59"/>
    <p:sldId id="310" r:id="rId60"/>
    <p:sldId id="283" r:id="rId61"/>
    <p:sldId id="299" r:id="rId62"/>
    <p:sldId id="325" r:id="rId63"/>
    <p:sldId id="326" r:id="rId64"/>
    <p:sldId id="284" r:id="rId65"/>
    <p:sldId id="304" r:id="rId66"/>
    <p:sldId id="319" r:id="rId67"/>
    <p:sldId id="321" r:id="rId68"/>
    <p:sldId id="300" r:id="rId69"/>
    <p:sldId id="3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647BA-0212-4CC2-974A-766435E7FAB6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33414-CE0F-4217-9989-6E709F1FA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2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D24D-4564-4393-BF7E-C91267D83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72613-7166-43F3-A0B3-ABF8D73FF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360B8-1D78-40A9-9133-2CFA1F19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4648-A774-4551-941B-5F2FA1EC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FD506-2EDE-4165-9D5B-7CA5AE89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DB50-7300-4694-ADCF-144A036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9D341-E51E-4178-B414-F0623246F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11AD3-FDB4-4402-88B7-8BF5D383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F956-AE9B-4CD1-BF52-11D270D1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7230-B3A2-410F-B051-B7648A4D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DA065-4F79-4004-ACDE-DC27C4EC9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185BA-1C1E-4D94-B383-98BD7A1FB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4A4E-151B-483D-9B4A-EB4363C4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46C38-8F66-43FA-BC7D-41403A7E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E7F84-9C2F-4EEF-B009-186007FA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6FDF-FF6C-4CDE-B093-E52CC4DD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905D-0C73-4B6E-A38A-D92C6F966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FB97-06E8-4635-B564-27E25E61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19C0C-FA09-4CB5-A395-5C5F7255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5764C-990C-42F4-B4F5-E252D18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9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81CE-0671-48D2-8A9F-071D8C8B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19864-3D50-418E-BF0E-CD0306B41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77BC0-CDAD-4E3E-BF5B-6E8AC493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56C4D-2E1D-4BCD-A589-98AB7464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5FBE5-7AE6-4F94-B15A-E210E2DE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E852-7276-4A4C-BB21-2DAEAC47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63A2-4277-4085-8441-A75754E07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37ABE-A9C0-4149-9FB7-D11D466DE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F3B60-5FB3-4DEB-A40F-88E8BE85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1170A-8FA5-44BC-B742-4699F97E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8D58A-C906-420B-9231-EBB04459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1F40-B528-4519-864E-35A4764E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2088A-52E8-4050-B0D5-B928E428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B1E64-FCB9-47EF-A49F-893ECD1BB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3F31F-3E38-436C-A595-2FB530463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85063-C7AB-4A87-A4C3-D38BB60D1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FAECB-6DDE-433B-806E-6057EC97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F847C-8FF4-4730-909B-2227CCC5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CA53F-3957-478E-825A-7A4E6EF4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8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B89-F073-42B5-BC33-9F5AA85A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C3D79-FA51-4D64-BD32-23FB10E3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9F0F2-27E0-4368-AE2F-BF7247F9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BE198-43D1-4886-9622-D9DDDF8C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B5BCE-7BD9-4BE4-9F06-8E0710AC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9B8C7-1846-4CE6-92BB-3E392B01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4B64B-A207-4DE6-B44A-F67670F1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E7C1-1A19-4F5E-AA53-25124948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53D1-3450-4EE5-AC3B-A269A230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BB8CA-6A13-478F-8F4F-D1BA82BFF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B81E9-539B-4F86-9565-796B54E6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33FD8-C252-472F-84B5-A250CED4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39B3B-AFF6-4AAF-B96C-6A423EE0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7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7132-DEBE-4C18-9BB5-5852CBE2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49410-C8CD-4B50-80F6-797085DE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9A144-F012-42F9-B810-2F6A7EED7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F1B00-7EE0-4447-B4CA-05624E54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7CE07-4144-4673-A45B-A21AA235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FFDC2-640B-4F2F-A900-419F22E1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8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2F95BB-EC02-42D2-AC88-98612A92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67B77-CD1B-436C-AD7E-FB3443C4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BE83-4FA4-4C82-AF3B-386C366BC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7F10-84A6-41B6-8D1A-5CDCC635DEF3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D98D3-23ED-41E8-9BEF-EAA7FEA65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FD94-AFD3-4671-B6F4-B863138FC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E2C99-4EFB-4B41-A19D-1ED0B6672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1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52C6F-6831-4F0A-8220-13EBE94D9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760707"/>
            <a:ext cx="6105194" cy="166829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Memorable Moments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D3646-40B7-4091-8C2A-51643BB84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319" y="3785296"/>
            <a:ext cx="6105194" cy="3902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Lets recollect our childhood memories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BCA62-C7EB-4C9D-A426-8B05FF501EEE}"/>
              </a:ext>
            </a:extLst>
          </p:cNvPr>
          <p:cNvSpPr txBox="1"/>
          <p:nvPr/>
        </p:nvSpPr>
        <p:spPr>
          <a:xfrm>
            <a:off x="4845377" y="4846233"/>
            <a:ext cx="29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PRIZE --- Voucher of RS 1000 </a:t>
            </a:r>
          </a:p>
        </p:txBody>
      </p:sp>
    </p:spTree>
    <p:extLst>
      <p:ext uri="{BB962C8B-B14F-4D97-AF65-F5344CB8AC3E}">
        <p14:creationId xmlns:p14="http://schemas.microsoft.com/office/powerpoint/2010/main" val="280494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maswamy">
            <a:extLst>
              <a:ext uri="{FF2B5EF4-FFF2-40B4-BE49-F238E27FC236}">
                <a16:creationId xmlns:a16="http://schemas.microsoft.com/office/drawing/2014/main" id="{5AFD2D80-85EB-4A23-BAAB-73AFC54F3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5" y="68646"/>
            <a:ext cx="4042180" cy="6789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F4575A-0970-4146-BDA0-AFFEFE4AED7B}"/>
              </a:ext>
            </a:extLst>
          </p:cNvPr>
          <p:cNvSpPr txBox="1"/>
          <p:nvPr/>
        </p:nvSpPr>
        <p:spPr>
          <a:xfrm>
            <a:off x="650449" y="1536569"/>
            <a:ext cx="27243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I clearly remember that day, when we were still so young, when everything was still alright.</a:t>
            </a:r>
          </a:p>
          <a:p>
            <a:b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</a:br>
            <a:endParaRPr lang="en-US" sz="2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5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2380653" y="12726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9904D-D83A-43AB-9D30-5CC09B9B1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16" y="674016"/>
            <a:ext cx="3622830" cy="6085002"/>
          </a:xfrm>
          <a:prstGeom prst="rect">
            <a:avLst/>
          </a:prstGeom>
        </p:spPr>
      </p:pic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B2D72F7-0F4F-4BFE-8DB2-19A6C4CF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26" y="674016"/>
            <a:ext cx="6080256" cy="60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00F830-0855-4E19-87B8-89A05DE16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69" y="0"/>
            <a:ext cx="2349174" cy="6663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1F3FDC-35D5-4641-8278-5D9ABEB052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69" y="-18854"/>
            <a:ext cx="2349174" cy="6663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EE12D-3ADE-4C9D-ABD9-4A815EBB13DF}"/>
              </a:ext>
            </a:extLst>
          </p:cNvPr>
          <p:cNvSpPr txBox="1"/>
          <p:nvPr/>
        </p:nvSpPr>
        <p:spPr>
          <a:xfrm>
            <a:off x="867266" y="1630837"/>
            <a:ext cx="274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If you don’t do anything stupid when you’re young, you won’t remember something funny when your old.</a:t>
            </a:r>
          </a:p>
        </p:txBody>
      </p:sp>
    </p:spTree>
    <p:extLst>
      <p:ext uri="{BB962C8B-B14F-4D97-AF65-F5344CB8AC3E}">
        <p14:creationId xmlns:p14="http://schemas.microsoft.com/office/powerpoint/2010/main" val="80100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762FE-3797-4164-BC5E-49A9409FF4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01" y="618579"/>
            <a:ext cx="2164790" cy="6140439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4CE2442-5AA4-40A2-916A-061B7137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79" y="618578"/>
            <a:ext cx="5986252" cy="61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0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BEE12D-3ADE-4C9D-ABD9-4A815EBB13DF}"/>
              </a:ext>
            </a:extLst>
          </p:cNvPr>
          <p:cNvSpPr txBox="1"/>
          <p:nvPr/>
        </p:nvSpPr>
        <p:spPr>
          <a:xfrm>
            <a:off x="1129912" y="5045246"/>
            <a:ext cx="9442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“There is always one moment in childhood when the door opens and lets the future in. “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doni MT Black" panose="02070A03080606020203" pitchFamily="18" charset="0"/>
            </a:endParaRPr>
          </a:p>
        </p:txBody>
      </p:sp>
      <p:pic>
        <p:nvPicPr>
          <p:cNvPr id="8" name="Picture 7" descr="A picture containing man, person, standing, water&#10;&#10;Description automatically generated">
            <a:extLst>
              <a:ext uri="{FF2B5EF4-FFF2-40B4-BE49-F238E27FC236}">
                <a16:creationId xmlns:a16="http://schemas.microsoft.com/office/drawing/2014/main" id="{C170F8F0-8597-4436-B810-4DAADECE0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8" y="308091"/>
            <a:ext cx="8598013" cy="4429279"/>
          </a:xfrm>
          <a:prstGeom prst="rect">
            <a:avLst/>
          </a:prstGeom>
        </p:spPr>
      </p:pic>
      <p:pic>
        <p:nvPicPr>
          <p:cNvPr id="12" name="Picture 11" descr="A picture containing man, person, standing, water&#10;&#10;Description automatically generated">
            <a:extLst>
              <a:ext uri="{FF2B5EF4-FFF2-40B4-BE49-F238E27FC236}">
                <a16:creationId xmlns:a16="http://schemas.microsoft.com/office/drawing/2014/main" id="{6D6F49B9-FBBA-436A-92E4-C1DBB999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8" y="191960"/>
            <a:ext cx="8598013" cy="44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 descr="A picture containing man, person, standing, water&#10;&#10;Description automatically generated">
            <a:extLst>
              <a:ext uri="{FF2B5EF4-FFF2-40B4-BE49-F238E27FC236}">
                <a16:creationId xmlns:a16="http://schemas.microsoft.com/office/drawing/2014/main" id="{FF209DEB-FAB3-45E4-8829-6F8D7C25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6" y="813930"/>
            <a:ext cx="5369002" cy="4740564"/>
          </a:xfrm>
          <a:prstGeom prst="rect">
            <a:avLst/>
          </a:prstGeom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210D14B-9B0A-45D9-8359-716A53C96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17" y="813929"/>
            <a:ext cx="4284764" cy="47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2FFACA1-8AEB-43FB-9CA1-908DFFFE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96" y="99111"/>
            <a:ext cx="4915007" cy="6659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5DDD7F-9422-4777-BA4D-D083E262FD4D}"/>
              </a:ext>
            </a:extLst>
          </p:cNvPr>
          <p:cNvSpPr txBox="1"/>
          <p:nvPr/>
        </p:nvSpPr>
        <p:spPr>
          <a:xfrm>
            <a:off x="433633" y="1866507"/>
            <a:ext cx="2799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I miss being a little kid with no stress, worries or care in the world</a:t>
            </a:r>
          </a:p>
        </p:txBody>
      </p:sp>
    </p:spTree>
    <p:extLst>
      <p:ext uri="{BB962C8B-B14F-4D97-AF65-F5344CB8AC3E}">
        <p14:creationId xmlns:p14="http://schemas.microsoft.com/office/powerpoint/2010/main" val="131674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04F1EBE-5AD4-43A1-BA7A-94CA6136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1" y="749464"/>
            <a:ext cx="4508183" cy="6108536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0BFB9BE9-CB5C-43F9-8CAB-A1B253AB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77" y="749465"/>
            <a:ext cx="4578891" cy="61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2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3938D-DC24-47BE-94D3-0EDC197A9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11" y="94268"/>
            <a:ext cx="507523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96BC5-7D8B-4860-80BB-191A932C3921}"/>
              </a:ext>
            </a:extLst>
          </p:cNvPr>
          <p:cNvSpPr txBox="1"/>
          <p:nvPr/>
        </p:nvSpPr>
        <p:spPr>
          <a:xfrm>
            <a:off x="527901" y="1012954"/>
            <a:ext cx="310141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Sometimes, it’s better to bunk a class and enjoy with friends, because now, when I look back, marks never make me laugh, but memories do.</a:t>
            </a:r>
          </a:p>
        </p:txBody>
      </p:sp>
    </p:spTree>
    <p:extLst>
      <p:ext uri="{BB962C8B-B14F-4D97-AF65-F5344CB8AC3E}">
        <p14:creationId xmlns:p14="http://schemas.microsoft.com/office/powerpoint/2010/main" val="301509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F7130-8C3F-43F7-B7AA-54DD46B99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3" y="618579"/>
            <a:ext cx="4520600" cy="6108536"/>
          </a:xfrm>
          <a:prstGeom prst="rect">
            <a:avLst/>
          </a:prstGeom>
        </p:spPr>
      </p:pic>
      <p:pic>
        <p:nvPicPr>
          <p:cNvPr id="5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E8C27C65-7A92-4DAD-AC70-5D29512B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49" y="618580"/>
            <a:ext cx="6314461" cy="59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a picture&#10;&#10;Description automatically generated">
            <a:extLst>
              <a:ext uri="{FF2B5EF4-FFF2-40B4-BE49-F238E27FC236}">
                <a16:creationId xmlns:a16="http://schemas.microsoft.com/office/drawing/2014/main" id="{E7502D2E-FFD8-4636-9F86-0B6B66E8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3" y="43774"/>
            <a:ext cx="2935625" cy="6770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4FE9B-96B8-47CE-A811-AF42BEE2A8A9}"/>
              </a:ext>
            </a:extLst>
          </p:cNvPr>
          <p:cNvSpPr txBox="1"/>
          <p:nvPr/>
        </p:nvSpPr>
        <p:spPr>
          <a:xfrm>
            <a:off x="797388" y="1575814"/>
            <a:ext cx="2935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Chubby Cheeks …teeth with.. curly hair…very fair… eyes are blue lovely too</a:t>
            </a:r>
            <a:endParaRPr lang="en-US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21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4A76E-FDD2-485F-9CDC-EF0797934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04" y="99964"/>
            <a:ext cx="3804670" cy="6758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BD2EF-909A-480D-8824-644D54ED3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5" y="99964"/>
            <a:ext cx="3804670" cy="675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D1FA5-B2E7-4E14-B323-5FC46346E25F}"/>
              </a:ext>
            </a:extLst>
          </p:cNvPr>
          <p:cNvSpPr txBox="1"/>
          <p:nvPr/>
        </p:nvSpPr>
        <p:spPr>
          <a:xfrm>
            <a:off x="452487" y="1489435"/>
            <a:ext cx="30919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“We didn’t realize we were making memories we just knew we were having fun.”</a:t>
            </a:r>
          </a:p>
        </p:txBody>
      </p:sp>
    </p:spTree>
    <p:extLst>
      <p:ext uri="{BB962C8B-B14F-4D97-AF65-F5344CB8AC3E}">
        <p14:creationId xmlns:p14="http://schemas.microsoft.com/office/powerpoint/2010/main" val="804964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26841-1EBD-49E9-B799-90CD7F6C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8" y="618579"/>
            <a:ext cx="3512698" cy="6239421"/>
          </a:xfrm>
          <a:prstGeom prst="rect">
            <a:avLst/>
          </a:prstGeom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009C8C1-A042-4776-AF93-E4B82C549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46" y="650482"/>
            <a:ext cx="4655639" cy="62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C7D94B2-D212-4A4F-AA5D-F1058FF56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11" y="97112"/>
            <a:ext cx="6535525" cy="6760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7CCDEA-224D-484B-894E-CC2ED4605A06}"/>
              </a:ext>
            </a:extLst>
          </p:cNvPr>
          <p:cNvSpPr txBox="1"/>
          <p:nvPr/>
        </p:nvSpPr>
        <p:spPr>
          <a:xfrm>
            <a:off x="641023" y="1357460"/>
            <a:ext cx="2460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In each person, there is a child hidden deep inside his heart, waiting to be awakened again.</a:t>
            </a:r>
          </a:p>
        </p:txBody>
      </p:sp>
    </p:spTree>
    <p:extLst>
      <p:ext uri="{BB962C8B-B14F-4D97-AF65-F5344CB8AC3E}">
        <p14:creationId xmlns:p14="http://schemas.microsoft.com/office/powerpoint/2010/main" val="254471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2409767" y="145025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670304" y="149739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0110D-DE47-4D24-BFC1-B02FF280D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756988"/>
            <a:ext cx="5519472" cy="5973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8CD23-F359-47F3-9A0A-32B82F81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4" y="756988"/>
            <a:ext cx="5973750" cy="59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4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12EF2-9EDC-4772-9AB8-FCAB6EE464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8" y="190770"/>
            <a:ext cx="5000422" cy="6667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E17E2-996D-4B8A-8846-CE5BD33BAC7C}"/>
              </a:ext>
            </a:extLst>
          </p:cNvPr>
          <p:cNvSpPr txBox="1"/>
          <p:nvPr/>
        </p:nvSpPr>
        <p:spPr>
          <a:xfrm>
            <a:off x="716437" y="1263191"/>
            <a:ext cx="2554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Childhood is like being drunk, everyone remembers what you did, except you.</a:t>
            </a:r>
          </a:p>
        </p:txBody>
      </p:sp>
    </p:spTree>
    <p:extLst>
      <p:ext uri="{BB962C8B-B14F-4D97-AF65-F5344CB8AC3E}">
        <p14:creationId xmlns:p14="http://schemas.microsoft.com/office/powerpoint/2010/main" val="387957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80247" y="124530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125556" y="149739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7D1CE-3F83-44D2-AA1C-36378E24B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10" y="672959"/>
            <a:ext cx="4645034" cy="6193378"/>
          </a:xfrm>
          <a:prstGeom prst="rect">
            <a:avLst/>
          </a:prstGeom>
        </p:spPr>
      </p:pic>
      <p:pic>
        <p:nvPicPr>
          <p:cNvPr id="3" name="Picture 2" descr="A picture containing person, man, front, holding&#10;&#10;Description automatically generated">
            <a:extLst>
              <a:ext uri="{FF2B5EF4-FFF2-40B4-BE49-F238E27FC236}">
                <a16:creationId xmlns:a16="http://schemas.microsoft.com/office/drawing/2014/main" id="{68CB3A3A-967C-4211-A093-E4F760C54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06" y="659758"/>
            <a:ext cx="4640195" cy="61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pan">
            <a:extLst>
              <a:ext uri="{FF2B5EF4-FFF2-40B4-BE49-F238E27FC236}">
                <a16:creationId xmlns:a16="http://schemas.microsoft.com/office/drawing/2014/main" id="{06C8C3C0-58DC-4C29-AAE2-0A37B30336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27" y="102480"/>
            <a:ext cx="1978971" cy="6653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CF42C-E689-4452-9842-7E673C737E41}"/>
              </a:ext>
            </a:extLst>
          </p:cNvPr>
          <p:cNvSpPr txBox="1"/>
          <p:nvPr/>
        </p:nvSpPr>
        <p:spPr>
          <a:xfrm>
            <a:off x="1046374" y="1095048"/>
            <a:ext cx="26866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I spent my whole childhood wishing I were older and now I’m spending my adulthood wishing I were younger.</a:t>
            </a:r>
            <a:endParaRPr lang="en-US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01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589A5-7907-4754-A0E9-8C388CA3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81" y="536977"/>
            <a:ext cx="2616739" cy="6222041"/>
          </a:xfrm>
          <a:prstGeom prst="rect">
            <a:avLst/>
          </a:prstGeom>
        </p:spPr>
      </p:pic>
      <p:pic>
        <p:nvPicPr>
          <p:cNvPr id="7" name="Picture 6" descr="A person standing in front of a red curtain&#10;&#10;Description automatically generated">
            <a:extLst>
              <a:ext uri="{FF2B5EF4-FFF2-40B4-BE49-F238E27FC236}">
                <a16:creationId xmlns:a16="http://schemas.microsoft.com/office/drawing/2014/main" id="{7BD70A50-E93C-4DF6-963B-6349D5800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62" y="536977"/>
            <a:ext cx="4645321" cy="61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7A7AE-3F10-45C4-AE68-3EE4AABE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227" y="1676188"/>
            <a:ext cx="6802890" cy="3450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C685F-7F89-42D8-9CB7-574CF584814B}"/>
              </a:ext>
            </a:extLst>
          </p:cNvPr>
          <p:cNvSpPr txBox="1"/>
          <p:nvPr/>
        </p:nvSpPr>
        <p:spPr>
          <a:xfrm>
            <a:off x="584462" y="1461155"/>
            <a:ext cx="29882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“Childhood means simplicity. Look at the world with the child’s eye – it is very beautiful.”</a:t>
            </a:r>
          </a:p>
        </p:txBody>
      </p:sp>
    </p:spTree>
    <p:extLst>
      <p:ext uri="{BB962C8B-B14F-4D97-AF65-F5344CB8AC3E}">
        <p14:creationId xmlns:p14="http://schemas.microsoft.com/office/powerpoint/2010/main" val="3689347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177338" y="81219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9FBD6-F898-4C9F-9BD9-2242EF89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123" y="2107623"/>
            <a:ext cx="6303525" cy="3197229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7BB921B-5FDE-4C14-BD2C-BA9C23D65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17" y="590415"/>
            <a:ext cx="2977103" cy="62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5" name="Picture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261DEE8E-769C-4E25-ADA6-8294F0A10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78" y="618579"/>
            <a:ext cx="2724345" cy="5923623"/>
          </a:xfrm>
          <a:prstGeom prst="rect">
            <a:avLst/>
          </a:prstGeom>
        </p:spPr>
      </p:pic>
      <p:pic>
        <p:nvPicPr>
          <p:cNvPr id="4" name="Picture 3" descr="A person sitting in front of a building&#10;&#10;Description automatically generated">
            <a:extLst>
              <a:ext uri="{FF2B5EF4-FFF2-40B4-BE49-F238E27FC236}">
                <a16:creationId xmlns:a16="http://schemas.microsoft.com/office/drawing/2014/main" id="{616D6D85-BCB0-4151-AC2E-74D8C4E82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2" y="650482"/>
            <a:ext cx="5615807" cy="58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2820D-34DE-4EBD-A019-76DBF63FE25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9511"/>
          <a:stretch/>
        </p:blipFill>
        <p:spPr>
          <a:xfrm>
            <a:off x="1577287" y="602"/>
            <a:ext cx="9154213" cy="67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3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030458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ADE432-34A1-411D-BD52-D53E4ADBD5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9511"/>
          <a:stretch/>
        </p:blipFill>
        <p:spPr>
          <a:xfrm>
            <a:off x="223736" y="531031"/>
            <a:ext cx="6096000" cy="6140439"/>
          </a:xfrm>
          <a:prstGeom prst="rect">
            <a:avLst/>
          </a:prstGeom>
        </p:spPr>
      </p:pic>
      <p:pic>
        <p:nvPicPr>
          <p:cNvPr id="4" name="Picture 3" descr="A person standing in front of a blue suitcase&#10;&#10;Description automatically generated">
            <a:extLst>
              <a:ext uri="{FF2B5EF4-FFF2-40B4-BE49-F238E27FC236}">
                <a16:creationId xmlns:a16="http://schemas.microsoft.com/office/drawing/2014/main" id="{0341482C-8D61-4A31-BA33-9CF0E7AEF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41" y="618579"/>
            <a:ext cx="4312596" cy="62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BF9FF41-D229-42D5-B558-D26544A4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11" y="153303"/>
            <a:ext cx="8723934" cy="65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030458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7118D46-1061-447C-936F-636BD09D4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" y="722272"/>
            <a:ext cx="5110449" cy="60367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FF9DCAB-ACC7-4158-B605-185F661F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6" y="618579"/>
            <a:ext cx="4678819" cy="60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4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586CA1-1E22-493B-A338-C967B71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85" y="59247"/>
            <a:ext cx="4778419" cy="6739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9A477-4740-4685-9094-0A095584FCEB}"/>
              </a:ext>
            </a:extLst>
          </p:cNvPr>
          <p:cNvSpPr txBox="1"/>
          <p:nvPr/>
        </p:nvSpPr>
        <p:spPr>
          <a:xfrm>
            <a:off x="593889" y="1593130"/>
            <a:ext cx="23921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Listening to the Beatles’ music figures into pretty much all of my childhood memories.</a:t>
            </a:r>
          </a:p>
        </p:txBody>
      </p:sp>
    </p:spTree>
    <p:extLst>
      <p:ext uri="{BB962C8B-B14F-4D97-AF65-F5344CB8AC3E}">
        <p14:creationId xmlns:p14="http://schemas.microsoft.com/office/powerpoint/2010/main" val="503179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030458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E34CAF3-E819-46BA-8519-DA07421D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4" y="807943"/>
            <a:ext cx="4046707" cy="5391939"/>
          </a:xfrm>
          <a:prstGeom prst="rect">
            <a:avLst/>
          </a:pr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9D9A53CF-10E2-4BFA-97D2-AFE8BF3D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97" y="832263"/>
            <a:ext cx="4923834" cy="5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2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5D09B-6FD5-4BED-B767-7AFA59FFC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6" y="77248"/>
            <a:ext cx="5085564" cy="6780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FA1243-37D8-4100-A092-67D8121840FC}"/>
              </a:ext>
            </a:extLst>
          </p:cNvPr>
          <p:cNvSpPr txBox="1"/>
          <p:nvPr/>
        </p:nvSpPr>
        <p:spPr>
          <a:xfrm>
            <a:off x="235670" y="1545995"/>
            <a:ext cx="31579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“Don't you wish you could take a single childhood memory and blow it up into a bubble and live inside it forever?”</a:t>
            </a:r>
          </a:p>
        </p:txBody>
      </p:sp>
    </p:spTree>
    <p:extLst>
      <p:ext uri="{BB962C8B-B14F-4D97-AF65-F5344CB8AC3E}">
        <p14:creationId xmlns:p14="http://schemas.microsoft.com/office/powerpoint/2010/main" val="173604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BA66C-A987-4F33-BFA9-71CC1D73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6" y="592814"/>
            <a:ext cx="4698890" cy="6265186"/>
          </a:xfrm>
          <a:prstGeom prst="rect">
            <a:avLst/>
          </a:prstGeom>
        </p:spPr>
      </p:pic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215F762-A39F-47CE-A9AC-BFACB23C5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36" y="592814"/>
            <a:ext cx="4698890" cy="62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06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9456E-1522-4259-BB3E-EAE11D8E0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3" y="47798"/>
            <a:ext cx="3931630" cy="68102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1650B1C-A050-451A-A1EC-55C0D46C4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carry your childhood with you, you never become older.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957A1B-4B1E-4254-B234-FA6266A6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3" y="555485"/>
            <a:ext cx="4107396" cy="486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Black" panose="02070A03080606020203" pitchFamily="18" charset="0"/>
                <a:cs typeface="Times New Roman" panose="02020603050405020304" pitchFamily="18" charset="0"/>
              </a:rPr>
              <a:t>If you carry your childhood with you, you never become older.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Black" panose="02070A03080606020203" pitchFamily="18" charset="0"/>
                <a:cs typeface="Segoe UI" panose="020B0502040204020203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573B1-B696-4BB8-9CF7-77CB47B5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66" y="618579"/>
            <a:ext cx="3584184" cy="6207029"/>
          </a:xfrm>
          <a:prstGeom prst="rect">
            <a:avLst/>
          </a:prstGeom>
        </p:spPr>
      </p:pic>
      <p:pic>
        <p:nvPicPr>
          <p:cNvPr id="4" name="Picture 3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F55C683E-B08E-49A4-A496-C33E707B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35" y="650482"/>
            <a:ext cx="5071039" cy="60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47A67-A559-4AF9-8E7D-18DBD58CB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96" y="35128"/>
            <a:ext cx="5117154" cy="6822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396AF-1B33-4557-9CDE-1E11D92F0E7E}"/>
              </a:ext>
            </a:extLst>
          </p:cNvPr>
          <p:cNvSpPr txBox="1"/>
          <p:nvPr/>
        </p:nvSpPr>
        <p:spPr>
          <a:xfrm>
            <a:off x="556180" y="1481547"/>
            <a:ext cx="26866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Memories of childhood were the dreams that stayed with you after you woke.</a:t>
            </a:r>
          </a:p>
        </p:txBody>
      </p:sp>
    </p:spTree>
    <p:extLst>
      <p:ext uri="{BB962C8B-B14F-4D97-AF65-F5344CB8AC3E}">
        <p14:creationId xmlns:p14="http://schemas.microsoft.com/office/powerpoint/2010/main" val="1238228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F696B-F498-4C6E-99D3-CE37DB6E9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58" y="7632"/>
            <a:ext cx="3031922" cy="6850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787CC-467D-45E1-982E-116A130D0C65}"/>
              </a:ext>
            </a:extLst>
          </p:cNvPr>
          <p:cNvSpPr txBox="1"/>
          <p:nvPr/>
        </p:nvSpPr>
        <p:spPr>
          <a:xfrm>
            <a:off x="659875" y="1677971"/>
            <a:ext cx="25358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I’m thankful my childhood was filled with bruises from playing outside,</a:t>
            </a:r>
            <a:b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instead of apps and how many likes you get on a picture.</a:t>
            </a:r>
          </a:p>
        </p:txBody>
      </p:sp>
    </p:spTree>
    <p:extLst>
      <p:ext uri="{BB962C8B-B14F-4D97-AF65-F5344CB8AC3E}">
        <p14:creationId xmlns:p14="http://schemas.microsoft.com/office/powerpoint/2010/main" val="516275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F696B-F498-4C6E-99D3-CE37DB6E9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76" y="618579"/>
            <a:ext cx="2902400" cy="6121585"/>
          </a:xfrm>
          <a:prstGeom prst="rect">
            <a:avLst/>
          </a:prstGeom>
        </p:spPr>
      </p:pic>
      <p:pic>
        <p:nvPicPr>
          <p:cNvPr id="4" name="Picture 3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9FCFC3D0-7C83-473E-AAE7-D0D4EC26F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43" y="618579"/>
            <a:ext cx="4416505" cy="612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049035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E124C-846F-4A6D-8224-E985B47B3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74" y="68094"/>
            <a:ext cx="5012177" cy="6682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A9685-9FF9-48A4-B80E-6503AAAFE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74" y="49241"/>
            <a:ext cx="5012177" cy="6682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88BF6-F0CB-4BFF-8795-2D5B560B3A22}"/>
              </a:ext>
            </a:extLst>
          </p:cNvPr>
          <p:cNvSpPr txBox="1"/>
          <p:nvPr/>
        </p:nvSpPr>
        <p:spPr>
          <a:xfrm>
            <a:off x="443060" y="2611225"/>
            <a:ext cx="2705493" cy="105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E495E-990D-48DE-B2C1-F0D894886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7138"/>
            <a:ext cx="3148553" cy="2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 Black" panose="02070A03080606020203" pitchFamily="18" charset="0"/>
                <a:cs typeface="Times New Roman" panose="02020603050405020304" pitchFamily="18" charset="0"/>
              </a:rPr>
              <a:t>Childhood is the light of our life, we must keep it safe within our hearts.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54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EDA4F-9BD2-449A-B821-E2599058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83" y="590079"/>
            <a:ext cx="4626703" cy="6168938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261EF3B-12AE-4624-A761-8EE5A11FC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90078"/>
            <a:ext cx="4626703" cy="61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8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21806A72-F2BE-4EF1-AA6A-3B9821AA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17" y="71437"/>
            <a:ext cx="27717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29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53937E7B-F683-480D-8E01-3687DA9D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62" y="590298"/>
            <a:ext cx="2500066" cy="6140439"/>
          </a:xfrm>
          <a:prstGeom prst="rect">
            <a:avLst/>
          </a:prstGeom>
        </p:spPr>
      </p:pic>
      <p:pic>
        <p:nvPicPr>
          <p:cNvPr id="11" name="Picture 10" descr="A person sitting in a car&#10;&#10;Description automatically generated">
            <a:extLst>
              <a:ext uri="{FF2B5EF4-FFF2-40B4-BE49-F238E27FC236}">
                <a16:creationId xmlns:a16="http://schemas.microsoft.com/office/drawing/2014/main" id="{13BEDFDA-6DAC-4FF2-A0CA-C2EBFB62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89" y="590298"/>
            <a:ext cx="4536257" cy="60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0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eep">
            <a:extLst>
              <a:ext uri="{FF2B5EF4-FFF2-40B4-BE49-F238E27FC236}">
                <a16:creationId xmlns:a16="http://schemas.microsoft.com/office/drawing/2014/main" id="{D5D293A0-FD6C-4C97-8B3C-2215B815E6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30" y="48497"/>
            <a:ext cx="5933096" cy="676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79369-94D5-4FB6-BF72-8EB85B36EE8D}"/>
              </a:ext>
            </a:extLst>
          </p:cNvPr>
          <p:cNvSpPr txBox="1"/>
          <p:nvPr/>
        </p:nvSpPr>
        <p:spPr>
          <a:xfrm>
            <a:off x="424207" y="1649690"/>
            <a:ext cx="2450969" cy="3167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Twinkle </a:t>
            </a:r>
            <a:r>
              <a:rPr lang="en-US" sz="2800" dirty="0" err="1">
                <a:solidFill>
                  <a:schemeClr val="bg1"/>
                </a:solidFill>
                <a:latin typeface="Bodoni MT Black" panose="02070A03080606020203" pitchFamily="18" charset="0"/>
              </a:rPr>
              <a:t>Twinkle</a:t>
            </a:r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 Little Star…How I wonder what you are</a:t>
            </a:r>
          </a:p>
        </p:txBody>
      </p:sp>
    </p:spTree>
    <p:extLst>
      <p:ext uri="{BB962C8B-B14F-4D97-AF65-F5344CB8AC3E}">
        <p14:creationId xmlns:p14="http://schemas.microsoft.com/office/powerpoint/2010/main" val="113853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 descr="randeep">
            <a:extLst>
              <a:ext uri="{FF2B5EF4-FFF2-40B4-BE49-F238E27FC236}">
                <a16:creationId xmlns:a16="http://schemas.microsoft.com/office/drawing/2014/main" id="{76275076-45F2-4AA8-BDF6-20A23BF675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3" y="559952"/>
            <a:ext cx="5439968" cy="6199066"/>
          </a:xfrm>
          <a:prstGeom prst="rect">
            <a:avLst/>
          </a:prstGeom>
        </p:spPr>
      </p:pic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CF3E530-4027-46B1-83AD-FC4A2C432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03" y="559952"/>
            <a:ext cx="4131096" cy="61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8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D1B4C-1673-4FCB-B818-5BEA211177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56" y="0"/>
            <a:ext cx="6709003" cy="68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1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2332743" y="100793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518296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F835F-8475-4B12-ABFC-BBB1B6199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8" y="552902"/>
            <a:ext cx="5602275" cy="6206116"/>
          </a:xfrm>
          <a:prstGeom prst="rect">
            <a:avLst/>
          </a:prstGeom>
        </p:spPr>
      </p:pic>
      <p:pic>
        <p:nvPicPr>
          <p:cNvPr id="5" name="Picture 4" descr="A close up of 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C9550764-C6DE-4FAB-9A1C-17145C86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16" y="552902"/>
            <a:ext cx="5791949" cy="62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4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DE391-32D4-4F47-8D5B-C743580E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7" y="650482"/>
            <a:ext cx="4796278" cy="6108536"/>
          </a:xfrm>
          <a:prstGeom prst="rect">
            <a:avLst/>
          </a:prstGeom>
        </p:spPr>
      </p:pic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26277BD-A77B-40A4-821C-65F591AF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80" y="618578"/>
            <a:ext cx="5865438" cy="61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ndita">
            <a:extLst>
              <a:ext uri="{FF2B5EF4-FFF2-40B4-BE49-F238E27FC236}">
                <a16:creationId xmlns:a16="http://schemas.microsoft.com/office/drawing/2014/main" id="{F78B2EB5-7244-4446-AFB6-C27DDDAAE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08" y="99632"/>
            <a:ext cx="3800017" cy="67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8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2984612" y="92458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481347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 descr="Vandita">
            <a:extLst>
              <a:ext uri="{FF2B5EF4-FFF2-40B4-BE49-F238E27FC236}">
                <a16:creationId xmlns:a16="http://schemas.microsoft.com/office/drawing/2014/main" id="{715E8F81-3519-4EE2-B6F2-4516A94D93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80" y="620389"/>
            <a:ext cx="3455225" cy="6145153"/>
          </a:xfrm>
          <a:prstGeom prst="rect">
            <a:avLst/>
          </a:prstGeom>
        </p:spPr>
      </p:pic>
      <p:pic>
        <p:nvPicPr>
          <p:cNvPr id="3" name="Picture 2" descr="A person sitting on a bench&#10;&#10;Description automatically generated">
            <a:extLst>
              <a:ext uri="{FF2B5EF4-FFF2-40B4-BE49-F238E27FC236}">
                <a16:creationId xmlns:a16="http://schemas.microsoft.com/office/drawing/2014/main" id="{BDA13682-E2B7-4A29-A615-2020D4A5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35" y="620390"/>
            <a:ext cx="4132612" cy="61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94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88AAAE54-B27A-4EF4-8730-68F6A892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83" y="77822"/>
            <a:ext cx="5616544" cy="65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41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5" name="Picture 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38516E48-4FB2-46C5-AFD6-1742648E5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5" y="618579"/>
            <a:ext cx="5145230" cy="6140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D0906-929A-41F4-94D4-FF20D924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35" y="618579"/>
            <a:ext cx="5263348" cy="6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34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boy, child, little&#10;&#10;Description automatically generated">
            <a:extLst>
              <a:ext uri="{FF2B5EF4-FFF2-40B4-BE49-F238E27FC236}">
                <a16:creationId xmlns:a16="http://schemas.microsoft.com/office/drawing/2014/main" id="{9EDD2B99-C7E2-437E-86BA-969FB6B7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33367" cy="6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0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 descr="A picture containing sitting, boy, child, little&#10;&#10;Description automatically generated">
            <a:extLst>
              <a:ext uri="{FF2B5EF4-FFF2-40B4-BE49-F238E27FC236}">
                <a16:creationId xmlns:a16="http://schemas.microsoft.com/office/drawing/2014/main" id="{3659BF8D-E45E-443A-A5C9-B67C127D7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8" y="650482"/>
            <a:ext cx="4581402" cy="6108536"/>
          </a:xfrm>
          <a:prstGeom prst="rect">
            <a:avLst/>
          </a:prstGeom>
        </p:spPr>
      </p:pic>
      <p:pic>
        <p:nvPicPr>
          <p:cNvPr id="7" name="Picture 6" descr="A person standing on top of a snow covered slope&#10;&#10;Description automatically generated">
            <a:extLst>
              <a:ext uri="{FF2B5EF4-FFF2-40B4-BE49-F238E27FC236}">
                <a16:creationId xmlns:a16="http://schemas.microsoft.com/office/drawing/2014/main" id="{B2E8A237-18B1-4E09-ACC3-6DA0A0F5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00" y="650482"/>
            <a:ext cx="4560192" cy="60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55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84089-DE7B-4B16-B7BF-AC32842EA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49" y="0"/>
            <a:ext cx="63012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7B999-7007-49E0-8C43-7E1A13C4F0A9}"/>
              </a:ext>
            </a:extLst>
          </p:cNvPr>
          <p:cNvSpPr txBox="1"/>
          <p:nvPr/>
        </p:nvSpPr>
        <p:spPr>
          <a:xfrm>
            <a:off x="575035" y="1084082"/>
            <a:ext cx="2092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“Being a kid was much more fun than being an adult. Life was sweeter then.”</a:t>
            </a:r>
          </a:p>
        </p:txBody>
      </p:sp>
    </p:spTree>
    <p:extLst>
      <p:ext uri="{BB962C8B-B14F-4D97-AF65-F5344CB8AC3E}">
        <p14:creationId xmlns:p14="http://schemas.microsoft.com/office/powerpoint/2010/main" val="80819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3B68A-3E39-4734-BE48-6C1847A9F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9" y="797668"/>
            <a:ext cx="5477361" cy="5961350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FF126A0-3062-439B-9E87-BCE1989A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83" y="769388"/>
            <a:ext cx="4492223" cy="59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83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5165-51E1-4962-9173-B3369A753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9983" y="1730359"/>
            <a:ext cx="6858000" cy="33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5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241396" y="83751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6849210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 descr="A picture containing fabric, bag&#10;&#10;Description automatically generated">
            <a:extLst>
              <a:ext uri="{FF2B5EF4-FFF2-40B4-BE49-F238E27FC236}">
                <a16:creationId xmlns:a16="http://schemas.microsoft.com/office/drawing/2014/main" id="{006DE5B6-6167-483A-8354-F2122D73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636" y="2333030"/>
            <a:ext cx="6212481" cy="2847387"/>
          </a:xfrm>
          <a:prstGeom prst="rect">
            <a:avLst/>
          </a:prstGeom>
        </p:spPr>
      </p:pic>
      <p:pic>
        <p:nvPicPr>
          <p:cNvPr id="7" name="Picture 6" descr="A person in a room&#10;&#10;Description automatically generated">
            <a:extLst>
              <a:ext uri="{FF2B5EF4-FFF2-40B4-BE49-F238E27FC236}">
                <a16:creationId xmlns:a16="http://schemas.microsoft.com/office/drawing/2014/main" id="{4FB3DC61-4F73-43B2-876C-ED579E565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3453" y="2333028"/>
            <a:ext cx="6212477" cy="28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F0B11-4ED0-4CBE-B2D5-84A60C872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7525" y="908508"/>
            <a:ext cx="6721311" cy="504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E51F4-F717-47ED-A095-D83294EB6186}"/>
              </a:ext>
            </a:extLst>
          </p:cNvPr>
          <p:cNvSpPr txBox="1"/>
          <p:nvPr/>
        </p:nvSpPr>
        <p:spPr>
          <a:xfrm>
            <a:off x="377072" y="2379425"/>
            <a:ext cx="26946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One of the Rare </a:t>
            </a:r>
            <a:r>
              <a:rPr lang="en-US" sz="4000" dirty="0">
                <a:solidFill>
                  <a:schemeClr val="bg1"/>
                </a:solidFill>
                <a:latin typeface="Bodoni MT Black" panose="02070A03080606020203" pitchFamily="18" charset="0"/>
              </a:rPr>
              <a:t>Pics</a:t>
            </a:r>
            <a:endParaRPr lang="en-US" sz="2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78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by posing for the camera&#10;&#10;Description automatically generated">
            <a:extLst>
              <a:ext uri="{FF2B5EF4-FFF2-40B4-BE49-F238E27FC236}">
                <a16:creationId xmlns:a16="http://schemas.microsoft.com/office/drawing/2014/main" id="{F4C2D351-7DC2-4212-BE80-DF8CBFB5E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92" y="0"/>
            <a:ext cx="5029618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7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 descr="A baby posing for the camera&#10;&#10;Description automatically generated">
            <a:extLst>
              <a:ext uri="{FF2B5EF4-FFF2-40B4-BE49-F238E27FC236}">
                <a16:creationId xmlns:a16="http://schemas.microsoft.com/office/drawing/2014/main" id="{9A3A6C77-2B8C-452E-B772-72CE95C13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8" y="571275"/>
            <a:ext cx="4616636" cy="6187743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72436C8-AE65-4ACC-A899-BC3C39313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32" y="618579"/>
            <a:ext cx="5564221" cy="60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04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a photo&#10;&#10;Description automatically generated">
            <a:extLst>
              <a:ext uri="{FF2B5EF4-FFF2-40B4-BE49-F238E27FC236}">
                <a16:creationId xmlns:a16="http://schemas.microsoft.com/office/drawing/2014/main" id="{3F5B486B-30FC-4CB5-B0AD-F91DA69DB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73" y="87548"/>
            <a:ext cx="4948542" cy="6598056"/>
          </a:xfrm>
          <a:prstGeom prst="rect">
            <a:avLst/>
          </a:prstGeom>
        </p:spPr>
      </p:pic>
      <p:pic>
        <p:nvPicPr>
          <p:cNvPr id="5" name="Picture 4" descr="A person posing for a photo&#10;&#10;Description automatically generated">
            <a:extLst>
              <a:ext uri="{FF2B5EF4-FFF2-40B4-BE49-F238E27FC236}">
                <a16:creationId xmlns:a16="http://schemas.microsoft.com/office/drawing/2014/main" id="{FC613C73-8F88-4779-BF84-9D42D429A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73" y="68694"/>
            <a:ext cx="4948542" cy="65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36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10" name="Picture 9" descr="A person posing for a photo&#10;&#10;Description automatically generated">
            <a:extLst>
              <a:ext uri="{FF2B5EF4-FFF2-40B4-BE49-F238E27FC236}">
                <a16:creationId xmlns:a16="http://schemas.microsoft.com/office/drawing/2014/main" id="{DD519E6C-2371-4D7B-885F-70EF5F55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09" y="650482"/>
            <a:ext cx="4605329" cy="6140439"/>
          </a:xfrm>
          <a:prstGeom prst="rect">
            <a:avLst/>
          </a:pr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229425D-73C9-4791-A5C9-3AC8C0088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37" y="682385"/>
            <a:ext cx="4536265" cy="60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6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D8209-9B33-4BF4-BECE-8BB1D8D10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53" y="-1"/>
            <a:ext cx="5144910" cy="6760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8DC07-0F65-438D-9667-D915786C6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53" y="-18855"/>
            <a:ext cx="5144910" cy="67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64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2338285" y="141415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8030457" y="13779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47750-1B44-48B0-BFB9-789A0F95F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5" y="618579"/>
            <a:ext cx="4715093" cy="6195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1EEF8-3E21-41DB-891F-8FDA0E64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53" y="618579"/>
            <a:ext cx="6083372" cy="61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4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50315811-6964-44C1-9D77-299238ED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06" y="68093"/>
            <a:ext cx="4798864" cy="67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27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847819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4" name="Picture 3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9A515DB9-A346-4624-83F4-DA5CA9A9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9" y="618579"/>
            <a:ext cx="4454473" cy="6239421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C12A24-5E24-4D40-9B65-C17293F05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58" y="580309"/>
            <a:ext cx="4679566" cy="62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0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oman, sitting&#10;&#10;Description automatically generated">
            <a:extLst>
              <a:ext uri="{FF2B5EF4-FFF2-40B4-BE49-F238E27FC236}">
                <a16:creationId xmlns:a16="http://schemas.microsoft.com/office/drawing/2014/main" id="{97458B6B-39CF-4D51-B046-C66643F1E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18" y="0"/>
            <a:ext cx="5417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3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847819" y="9898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3" name="Picture 2" descr="A picture containing person, indoor, woman, sitting&#10;&#10;Description automatically generated">
            <a:extLst>
              <a:ext uri="{FF2B5EF4-FFF2-40B4-BE49-F238E27FC236}">
                <a16:creationId xmlns:a16="http://schemas.microsoft.com/office/drawing/2014/main" id="{3620F69B-20D7-4F5A-92B9-FB01DF24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0" y="535022"/>
            <a:ext cx="4994705" cy="6322978"/>
          </a:xfrm>
          <a:prstGeom prst="rect">
            <a:avLst/>
          </a:prstGeom>
        </p:spPr>
      </p:pic>
      <p:pic>
        <p:nvPicPr>
          <p:cNvPr id="5" name="Picture 4" descr="A person standing in front of a stone building&#10;&#10;Description automatically generated">
            <a:extLst>
              <a:ext uri="{FF2B5EF4-FFF2-40B4-BE49-F238E27FC236}">
                <a16:creationId xmlns:a16="http://schemas.microsoft.com/office/drawing/2014/main" id="{9D328905-5A45-4A57-AD95-9F9F4F42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09" y="535022"/>
            <a:ext cx="5962371" cy="63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5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7C53E-2418-4B97-A8F1-64792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892" y="1360282"/>
            <a:ext cx="5933622" cy="4450216"/>
          </a:xfrm>
          <a:prstGeom prst="rect">
            <a:avLst/>
          </a:prstGeom>
        </p:spPr>
      </p:pic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36B3BC9-C28C-4373-9313-DFD1A796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60" y="618579"/>
            <a:ext cx="4715445" cy="59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8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, kitchen, cabinet&#10;&#10;Description automatically generated">
            <a:extLst>
              <a:ext uri="{FF2B5EF4-FFF2-40B4-BE49-F238E27FC236}">
                <a16:creationId xmlns:a16="http://schemas.microsoft.com/office/drawing/2014/main" id="{01D98467-83E8-4B3C-8509-31FFEE68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38" y="54973"/>
            <a:ext cx="3316036" cy="6748054"/>
          </a:xfrm>
          <a:prstGeom prst="rect">
            <a:avLst/>
          </a:prstGeom>
        </p:spPr>
      </p:pic>
      <p:pic>
        <p:nvPicPr>
          <p:cNvPr id="6" name="Picture 5" descr="A picture containing indoor, person, kitchen, cabinet&#10;&#10;Description automatically generated">
            <a:extLst>
              <a:ext uri="{FF2B5EF4-FFF2-40B4-BE49-F238E27FC236}">
                <a16:creationId xmlns:a16="http://schemas.microsoft.com/office/drawing/2014/main" id="{756403CF-27F9-4176-AFE6-9403ED99F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38" y="-61759"/>
            <a:ext cx="3316036" cy="6748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482B8-8571-49BE-871A-3A6CAD285682}"/>
              </a:ext>
            </a:extLst>
          </p:cNvPr>
          <p:cNvSpPr txBox="1"/>
          <p:nvPr/>
        </p:nvSpPr>
        <p:spPr>
          <a:xfrm>
            <a:off x="556180" y="1481547"/>
            <a:ext cx="2686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My childhood is a part of my story, and it’s why I’m who I am today and why my career is what it is</a:t>
            </a:r>
            <a:endParaRPr lang="en-US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74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223985-E83C-4EA7-B42D-EE7E9824D2BF}"/>
              </a:ext>
            </a:extLst>
          </p:cNvPr>
          <p:cNvSpPr txBox="1"/>
          <p:nvPr/>
        </p:nvSpPr>
        <p:spPr>
          <a:xfrm>
            <a:off x="3003223" y="98982"/>
            <a:ext cx="1340960" cy="51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Then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63C5-DBFE-4F03-BA0E-A3D7DACD4845}"/>
              </a:ext>
            </a:extLst>
          </p:cNvPr>
          <p:cNvSpPr txBox="1"/>
          <p:nvPr/>
        </p:nvSpPr>
        <p:spPr>
          <a:xfrm>
            <a:off x="7359978" y="127262"/>
            <a:ext cx="134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Now</a:t>
            </a:r>
          </a:p>
        </p:txBody>
      </p:sp>
      <p:pic>
        <p:nvPicPr>
          <p:cNvPr id="9" name="Picture 8" descr="A picture containing indoor, person, kitchen, cabinet&#10;&#10;Description automatically generated">
            <a:extLst>
              <a:ext uri="{FF2B5EF4-FFF2-40B4-BE49-F238E27FC236}">
                <a16:creationId xmlns:a16="http://schemas.microsoft.com/office/drawing/2014/main" id="{7026F030-6D4C-4CD2-BAF9-17040BCD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10" y="607744"/>
            <a:ext cx="3022775" cy="6151274"/>
          </a:xfrm>
          <a:prstGeom prst="rect">
            <a:avLst/>
          </a:prstGeom>
        </p:spPr>
      </p:pic>
      <p:pic>
        <p:nvPicPr>
          <p:cNvPr id="3" name="Picture 2" descr="A person standing in a street&#10;&#10;Description automatically generated">
            <a:extLst>
              <a:ext uri="{FF2B5EF4-FFF2-40B4-BE49-F238E27FC236}">
                <a16:creationId xmlns:a16="http://schemas.microsoft.com/office/drawing/2014/main" id="{91270217-DED4-4969-953B-63D41311C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0" y="579464"/>
            <a:ext cx="4613456" cy="61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1183</TotalTime>
  <Words>460</Words>
  <Application>Microsoft Office PowerPoint</Application>
  <PresentationFormat>Widescreen</PresentationFormat>
  <Paragraphs>94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Bodoni MT Black</vt:lpstr>
      <vt:lpstr>Calibri</vt:lpstr>
      <vt:lpstr>Calibri Light</vt:lpstr>
      <vt:lpstr>Segoe UI</vt:lpstr>
      <vt:lpstr>Times New Roman</vt:lpstr>
      <vt:lpstr>Office Theme</vt:lpstr>
      <vt:lpstr>Memorable Moments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AYUSHI SHARMA S</dc:creator>
  <cp:lastModifiedBy>AYUSHI SHARMA S</cp:lastModifiedBy>
  <cp:revision>138</cp:revision>
  <dcterms:created xsi:type="dcterms:W3CDTF">2020-04-23T16:38:46Z</dcterms:created>
  <dcterms:modified xsi:type="dcterms:W3CDTF">2020-04-24T14:16:05Z</dcterms:modified>
</cp:coreProperties>
</file>